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2"/>
  </p:notesMasterIdLst>
  <p:sldIdLst>
    <p:sldId id="257" r:id="rId5"/>
    <p:sldId id="258" r:id="rId6"/>
    <p:sldId id="269" r:id="rId7"/>
    <p:sldId id="259" r:id="rId8"/>
    <p:sldId id="260" r:id="rId9"/>
    <p:sldId id="277" r:id="rId10"/>
    <p:sldId id="285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72" r:id="rId19"/>
    <p:sldId id="273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  <a:srgbClr val="F3EDE7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8615" autoAdjust="0"/>
  </p:normalViewPr>
  <p:slideViewPr>
    <p:cSldViewPr>
      <p:cViewPr varScale="1">
        <p:scale>
          <a:sx n="112" d="100"/>
          <a:sy n="11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EDEAC-D2A4-4073-834F-79DE226053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8C23-969C-42BE-9B7A-B05B6D68B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4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34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7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67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5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4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4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80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641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179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452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93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93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819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36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794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259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621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8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1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3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7944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94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502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273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794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655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725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29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3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287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663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0632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014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6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2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3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2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Pronouns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5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7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5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59722"/>
              <a:ext cx="7807571" cy="453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000" b="1" dirty="0">
                  <a:solidFill>
                    <a:srgbClr val="323542"/>
                  </a:solidFill>
                </a:rPr>
                <a:t>my </a:t>
              </a:r>
              <a:r>
                <a:rPr lang="en-US" sz="2000" dirty="0">
                  <a:solidFill>
                    <a:srgbClr val="323542"/>
                  </a:solidFill>
                </a:rPr>
                <a:t>ice skates, but </a:t>
              </a:r>
              <a:r>
                <a:rPr lang="en-US" sz="2000" b="1" dirty="0">
                  <a:solidFill>
                    <a:srgbClr val="323542"/>
                  </a:solidFill>
                </a:rPr>
                <a:t>they</a:t>
              </a:r>
              <a:r>
                <a:rPr lang="en-US" sz="2000" dirty="0">
                  <a:solidFill>
                    <a:srgbClr val="323542"/>
                  </a:solidFill>
                </a:rPr>
                <a:t> were too big for </a:t>
              </a:r>
              <a:r>
                <a:rPr lang="en-US" sz="2000" b="1" dirty="0">
                  <a:solidFill>
                    <a:srgbClr val="323542"/>
                  </a:solidFill>
                </a:rPr>
                <a:t>her</a:t>
              </a:r>
              <a:r>
                <a:rPr lang="en-US" sz="2000" dirty="0">
                  <a:solidFill>
                    <a:srgbClr val="323542"/>
                  </a:solidFill>
                </a:rPr>
                <a:t>. Can </a:t>
              </a:r>
              <a:r>
                <a:rPr lang="en-US" sz="2000" b="1" dirty="0">
                  <a:solidFill>
                    <a:srgbClr val="323542"/>
                  </a:solidFill>
                </a:rPr>
                <a:t>she </a:t>
              </a:r>
              <a:r>
                <a:rPr lang="en-US" sz="2000" dirty="0">
                  <a:solidFill>
                    <a:srgbClr val="323542"/>
                  </a:solidFill>
                </a:rPr>
                <a:t>borrow </a:t>
              </a:r>
              <a:r>
                <a:rPr lang="en-US" sz="2000" b="1" dirty="0">
                  <a:solidFill>
                    <a:srgbClr val="323542"/>
                  </a:solidFill>
                </a:rPr>
                <a:t>yours</a:t>
              </a:r>
              <a:r>
                <a:rPr lang="en-US" sz="20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2627"/>
              <a:ext cx="7807571" cy="1872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my:</a:t>
              </a:r>
              <a:r>
                <a:rPr lang="en-US" sz="2000" dirty="0">
                  <a:solidFill>
                    <a:srgbClr val="323542"/>
                  </a:solidFill>
                </a:rPr>
                <a:t> singular, first-person, neutral, possessive</a:t>
              </a:r>
              <a:endParaRPr lang="en-US" sz="20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3929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59722"/>
              <a:ext cx="7807571" cy="4531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000" b="1" dirty="0">
                  <a:solidFill>
                    <a:srgbClr val="323542"/>
                  </a:solidFill>
                </a:rPr>
                <a:t>my </a:t>
              </a:r>
              <a:r>
                <a:rPr lang="en-US" sz="2000" dirty="0">
                  <a:solidFill>
                    <a:srgbClr val="323542"/>
                  </a:solidFill>
                </a:rPr>
                <a:t>ice skates, but </a:t>
              </a:r>
              <a:r>
                <a:rPr lang="en-US" sz="2000" b="1" dirty="0">
                  <a:solidFill>
                    <a:srgbClr val="323542"/>
                  </a:solidFill>
                </a:rPr>
                <a:t>they</a:t>
              </a:r>
              <a:r>
                <a:rPr lang="en-US" sz="2000" dirty="0">
                  <a:solidFill>
                    <a:srgbClr val="323542"/>
                  </a:solidFill>
                </a:rPr>
                <a:t> were too big for </a:t>
              </a:r>
              <a:r>
                <a:rPr lang="en-US" sz="2000" b="1" dirty="0">
                  <a:solidFill>
                    <a:srgbClr val="323542"/>
                  </a:solidFill>
                </a:rPr>
                <a:t>her</a:t>
              </a:r>
              <a:r>
                <a:rPr lang="en-US" sz="2000" dirty="0">
                  <a:solidFill>
                    <a:srgbClr val="323542"/>
                  </a:solidFill>
                </a:rPr>
                <a:t>. Can </a:t>
              </a:r>
              <a:r>
                <a:rPr lang="en-US" sz="2000" b="1" dirty="0">
                  <a:solidFill>
                    <a:srgbClr val="323542"/>
                  </a:solidFill>
                </a:rPr>
                <a:t>she </a:t>
              </a:r>
              <a:r>
                <a:rPr lang="en-US" sz="2000" dirty="0">
                  <a:solidFill>
                    <a:srgbClr val="323542"/>
                  </a:solidFill>
                </a:rPr>
                <a:t>borrow </a:t>
              </a:r>
              <a:r>
                <a:rPr lang="en-US" sz="2000" b="1" dirty="0">
                  <a:solidFill>
                    <a:srgbClr val="323542"/>
                  </a:solidFill>
                </a:rPr>
                <a:t>yours</a:t>
              </a:r>
              <a:r>
                <a:rPr lang="en-US" sz="20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2627"/>
              <a:ext cx="7807571" cy="1872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they:</a:t>
              </a:r>
              <a:r>
                <a:rPr lang="en-US" sz="2000" dirty="0">
                  <a:solidFill>
                    <a:srgbClr val="323542"/>
                  </a:solidFill>
                </a:rPr>
                <a:t> plural, third-person, neutral, subjective</a:t>
              </a:r>
              <a:endParaRPr lang="en-US" sz="20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0750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59722"/>
              <a:ext cx="7807571" cy="4531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000" b="1" dirty="0">
                  <a:solidFill>
                    <a:srgbClr val="323542"/>
                  </a:solidFill>
                </a:rPr>
                <a:t>my </a:t>
              </a:r>
              <a:r>
                <a:rPr lang="en-US" sz="2000" dirty="0">
                  <a:solidFill>
                    <a:srgbClr val="323542"/>
                  </a:solidFill>
                </a:rPr>
                <a:t>ice skates, but </a:t>
              </a:r>
              <a:r>
                <a:rPr lang="en-US" sz="2000" b="1" dirty="0">
                  <a:solidFill>
                    <a:srgbClr val="323542"/>
                  </a:solidFill>
                </a:rPr>
                <a:t>they</a:t>
              </a:r>
              <a:r>
                <a:rPr lang="en-US" sz="2000" dirty="0">
                  <a:solidFill>
                    <a:srgbClr val="323542"/>
                  </a:solidFill>
                </a:rPr>
                <a:t> were too big for </a:t>
              </a:r>
              <a:r>
                <a:rPr lang="en-US" sz="2000" b="1" dirty="0">
                  <a:solidFill>
                    <a:srgbClr val="323542"/>
                  </a:solidFill>
                </a:rPr>
                <a:t>her</a:t>
              </a:r>
              <a:r>
                <a:rPr lang="en-US" sz="2000" dirty="0">
                  <a:solidFill>
                    <a:srgbClr val="323542"/>
                  </a:solidFill>
                </a:rPr>
                <a:t>. Can </a:t>
              </a:r>
              <a:r>
                <a:rPr lang="en-US" sz="2000" b="1" dirty="0">
                  <a:solidFill>
                    <a:srgbClr val="323542"/>
                  </a:solidFill>
                </a:rPr>
                <a:t>she </a:t>
              </a:r>
              <a:r>
                <a:rPr lang="en-US" sz="2000" dirty="0">
                  <a:solidFill>
                    <a:srgbClr val="323542"/>
                  </a:solidFill>
                </a:rPr>
                <a:t>borrow </a:t>
              </a:r>
              <a:r>
                <a:rPr lang="en-US" sz="2000" b="1" dirty="0">
                  <a:solidFill>
                    <a:srgbClr val="323542"/>
                  </a:solidFill>
                </a:rPr>
                <a:t>yours</a:t>
              </a:r>
              <a:r>
                <a:rPr lang="en-US" sz="20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2627"/>
              <a:ext cx="7807571" cy="1872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her:</a:t>
              </a:r>
              <a:r>
                <a:rPr lang="en-US" sz="2000" dirty="0">
                  <a:solidFill>
                    <a:srgbClr val="323542"/>
                  </a:solidFill>
                </a:rPr>
                <a:t> singular, third-person, female, objective</a:t>
              </a:r>
              <a:endParaRPr lang="en-US" sz="20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9813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59722"/>
              <a:ext cx="7807571" cy="4531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000" b="1" dirty="0">
                  <a:solidFill>
                    <a:srgbClr val="323542"/>
                  </a:solidFill>
                </a:rPr>
                <a:t>my </a:t>
              </a:r>
              <a:r>
                <a:rPr lang="en-US" sz="2000" dirty="0">
                  <a:solidFill>
                    <a:srgbClr val="323542"/>
                  </a:solidFill>
                </a:rPr>
                <a:t>ice skates, but </a:t>
              </a:r>
              <a:r>
                <a:rPr lang="en-US" sz="2000" b="1" dirty="0">
                  <a:solidFill>
                    <a:srgbClr val="323542"/>
                  </a:solidFill>
                </a:rPr>
                <a:t>they</a:t>
              </a:r>
              <a:r>
                <a:rPr lang="en-US" sz="2000" dirty="0">
                  <a:solidFill>
                    <a:srgbClr val="323542"/>
                  </a:solidFill>
                </a:rPr>
                <a:t> were too big for </a:t>
              </a:r>
              <a:r>
                <a:rPr lang="en-US" sz="2000" b="1" dirty="0">
                  <a:solidFill>
                    <a:srgbClr val="323542"/>
                  </a:solidFill>
                </a:rPr>
                <a:t>her</a:t>
              </a:r>
              <a:r>
                <a:rPr lang="en-US" sz="2000" dirty="0">
                  <a:solidFill>
                    <a:srgbClr val="323542"/>
                  </a:solidFill>
                </a:rPr>
                <a:t>. Can </a:t>
              </a:r>
              <a:r>
                <a:rPr lang="en-US" sz="2000" b="1" dirty="0">
                  <a:solidFill>
                    <a:srgbClr val="323542"/>
                  </a:solidFill>
                </a:rPr>
                <a:t>she </a:t>
              </a:r>
              <a:r>
                <a:rPr lang="en-US" sz="2000" dirty="0">
                  <a:solidFill>
                    <a:srgbClr val="323542"/>
                  </a:solidFill>
                </a:rPr>
                <a:t>borrow </a:t>
              </a:r>
              <a:r>
                <a:rPr lang="en-US" sz="2000" b="1" dirty="0">
                  <a:solidFill>
                    <a:srgbClr val="323542"/>
                  </a:solidFill>
                </a:rPr>
                <a:t>yours</a:t>
              </a:r>
              <a:r>
                <a:rPr lang="en-US" sz="20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2627"/>
              <a:ext cx="7807571" cy="1872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she:</a:t>
              </a:r>
              <a:r>
                <a:rPr lang="en-US" sz="2000" dirty="0">
                  <a:solidFill>
                    <a:srgbClr val="323542"/>
                  </a:solidFill>
                </a:rPr>
                <a:t> singular, third-person, female, subjective</a:t>
              </a:r>
              <a:endParaRPr lang="en-US" sz="20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330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59722"/>
              <a:ext cx="7807571" cy="4531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000" b="1" dirty="0">
                  <a:solidFill>
                    <a:srgbClr val="323542"/>
                  </a:solidFill>
                </a:rPr>
                <a:t>my </a:t>
              </a:r>
              <a:r>
                <a:rPr lang="en-US" sz="2000" dirty="0">
                  <a:solidFill>
                    <a:srgbClr val="323542"/>
                  </a:solidFill>
                </a:rPr>
                <a:t>ice skates, but </a:t>
              </a:r>
              <a:r>
                <a:rPr lang="en-US" sz="2000" b="1" dirty="0">
                  <a:solidFill>
                    <a:srgbClr val="323542"/>
                  </a:solidFill>
                </a:rPr>
                <a:t>they</a:t>
              </a:r>
              <a:r>
                <a:rPr lang="en-US" sz="2000" dirty="0">
                  <a:solidFill>
                    <a:srgbClr val="323542"/>
                  </a:solidFill>
                </a:rPr>
                <a:t> were too big for </a:t>
              </a:r>
              <a:r>
                <a:rPr lang="en-US" sz="2000" b="1" dirty="0">
                  <a:solidFill>
                    <a:srgbClr val="323542"/>
                  </a:solidFill>
                </a:rPr>
                <a:t>her</a:t>
              </a:r>
              <a:r>
                <a:rPr lang="en-US" sz="2000" dirty="0">
                  <a:solidFill>
                    <a:srgbClr val="323542"/>
                  </a:solidFill>
                </a:rPr>
                <a:t>. Can </a:t>
              </a:r>
              <a:r>
                <a:rPr lang="en-US" sz="2000" b="1" dirty="0">
                  <a:solidFill>
                    <a:srgbClr val="323542"/>
                  </a:solidFill>
                </a:rPr>
                <a:t>she </a:t>
              </a:r>
              <a:r>
                <a:rPr lang="en-US" sz="2000" dirty="0">
                  <a:solidFill>
                    <a:srgbClr val="323542"/>
                  </a:solidFill>
                </a:rPr>
                <a:t>borrow </a:t>
              </a:r>
              <a:r>
                <a:rPr lang="en-US" sz="2000" b="1" dirty="0">
                  <a:solidFill>
                    <a:srgbClr val="323542"/>
                  </a:solidFill>
                </a:rPr>
                <a:t>yours</a:t>
              </a:r>
              <a:r>
                <a:rPr lang="en-US" sz="20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2627"/>
              <a:ext cx="7807571" cy="1872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yours:</a:t>
              </a:r>
              <a:r>
                <a:rPr lang="en-US" sz="2000" dirty="0">
                  <a:solidFill>
                    <a:srgbClr val="323542"/>
                  </a:solidFill>
                </a:rPr>
                <a:t> singular, second-person, neutral, possessive</a:t>
              </a:r>
              <a:endParaRPr lang="en-US" sz="20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2387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38250" y="2025640"/>
            <a:ext cx="6667500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Somebody </a:t>
            </a:r>
            <a:r>
              <a:rPr lang="en-US" sz="3600" dirty="0">
                <a:solidFill>
                  <a:srgbClr val="323542"/>
                </a:solidFill>
              </a:rPr>
              <a:t>left a box of cookies on the teacher’s desk.</a:t>
            </a:r>
            <a:endParaRPr lang="en-US" sz="3600" dirty="0">
              <a:solidFill>
                <a:srgbClr val="627981"/>
              </a:solidFill>
            </a:endParaRPr>
          </a:p>
          <a:p>
            <a:pPr>
              <a:spcAft>
                <a:spcPts val="1800"/>
              </a:spcAft>
            </a:pPr>
            <a:endParaRPr lang="en-US" sz="3600" dirty="0">
              <a:solidFill>
                <a:srgbClr val="627981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All </a:t>
            </a:r>
            <a:r>
              <a:rPr lang="en-US" sz="3600" dirty="0">
                <a:solidFill>
                  <a:srgbClr val="323542"/>
                </a:solidFill>
              </a:rPr>
              <a:t>are welcome.</a:t>
            </a:r>
            <a:endParaRPr lang="en-US" sz="36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16794" y="2951947"/>
            <a:ext cx="7110412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The gardener </a:t>
            </a:r>
            <a:r>
              <a:rPr lang="en-US" sz="2800" b="1" dirty="0">
                <a:solidFill>
                  <a:srgbClr val="627981"/>
                </a:solidFill>
              </a:rPr>
              <a:t>who</a:t>
            </a:r>
            <a:r>
              <a:rPr lang="en-US" sz="2800" dirty="0">
                <a:solidFill>
                  <a:srgbClr val="323542"/>
                </a:solidFill>
              </a:rPr>
              <a:t> grew the giant sunflowers won the landscaping competition. </a:t>
            </a:r>
          </a:p>
        </p:txBody>
      </p:sp>
    </p:spTree>
    <p:extLst>
      <p:ext uri="{BB962C8B-B14F-4D97-AF65-F5344CB8AC3E}">
        <p14:creationId xmlns:p14="http://schemas.microsoft.com/office/powerpoint/2010/main" val="3499639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Relative Pronouns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Indefinite Pronouns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4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97782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Personal 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008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9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7" y="161775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Number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7" y="3482041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Gender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4" y="3480026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Case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4" y="161220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Person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9" y="1490853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he/she/it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/>
                <a:t>plural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we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they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2061292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First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I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we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59217"/>
              <a:ext cx="1664514" cy="988984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Third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he/she/it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75248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ysClr val="windowText" lastClr="000000"/>
                  </a:solidFill>
                </a:rPr>
                <a:t>Second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2565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2061292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59217"/>
              <a:ext cx="1664514" cy="98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Neutral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7524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Female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3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61292"/>
              <a:ext cx="1664514" cy="9866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Subjective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59217"/>
              <a:ext cx="1664514" cy="1225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Possessive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their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98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Objective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me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089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815871"/>
            <a:ext cx="8058154" cy="3148959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1411"/>
              <a:ext cx="7807571" cy="569727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3600" b="1" dirty="0">
                  <a:solidFill>
                    <a:srgbClr val="323542"/>
                  </a:solidFill>
                </a:rPr>
                <a:t>my </a:t>
              </a:r>
              <a:r>
                <a:rPr lang="en-US" sz="3600" dirty="0">
                  <a:solidFill>
                    <a:srgbClr val="323542"/>
                  </a:solidFill>
                </a:rPr>
                <a:t>ice skates, but </a:t>
              </a:r>
              <a:r>
                <a:rPr lang="en-US" sz="3600" b="1" dirty="0">
                  <a:solidFill>
                    <a:srgbClr val="323542"/>
                  </a:solidFill>
                </a:rPr>
                <a:t>they</a:t>
              </a:r>
              <a:r>
                <a:rPr lang="en-US" sz="3600" dirty="0">
                  <a:solidFill>
                    <a:srgbClr val="323542"/>
                  </a:solidFill>
                </a:rPr>
                <a:t> were too big for </a:t>
              </a:r>
              <a:r>
                <a:rPr lang="en-US" sz="3600" b="1" dirty="0">
                  <a:solidFill>
                    <a:srgbClr val="323542"/>
                  </a:solidFill>
                </a:rPr>
                <a:t>her</a:t>
              </a:r>
              <a:r>
                <a:rPr lang="en-US" sz="3600" dirty="0">
                  <a:solidFill>
                    <a:srgbClr val="323542"/>
                  </a:solidFill>
                </a:rPr>
                <a:t>. Can </a:t>
              </a:r>
              <a:r>
                <a:rPr lang="en-US" sz="3600" b="1" dirty="0">
                  <a:solidFill>
                    <a:srgbClr val="323542"/>
                  </a:solidFill>
                </a:rPr>
                <a:t>she </a:t>
              </a:r>
              <a:r>
                <a:rPr lang="en-US" sz="3600" dirty="0">
                  <a:solidFill>
                    <a:srgbClr val="323542"/>
                  </a:solidFill>
                </a:rPr>
                <a:t>borrow </a:t>
              </a:r>
              <a:r>
                <a:rPr lang="en-US" sz="3600" b="1" dirty="0">
                  <a:solidFill>
                    <a:srgbClr val="323542"/>
                  </a:solidFill>
                </a:rPr>
                <a:t>yours</a:t>
              </a:r>
              <a:r>
                <a:rPr lang="en-US" sz="3600" dirty="0">
                  <a:solidFill>
                    <a:srgbClr val="323542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0857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3274</TotalTime>
  <Words>320</Words>
  <Application>Microsoft Office PowerPoint</Application>
  <PresentationFormat>On-screen Show (4:3)</PresentationFormat>
  <Paragraphs>98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30</cp:revision>
  <dcterms:created xsi:type="dcterms:W3CDTF">2015-05-29T19:31:13Z</dcterms:created>
  <dcterms:modified xsi:type="dcterms:W3CDTF">2018-05-04T18:58:06Z</dcterms:modified>
</cp:coreProperties>
</file>